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60" r:id="rId3"/>
    <p:sldId id="277" r:id="rId4"/>
    <p:sldId id="278" r:id="rId5"/>
    <p:sldId id="282" r:id="rId6"/>
    <p:sldId id="279" r:id="rId7"/>
    <p:sldId id="280" r:id="rId8"/>
    <p:sldId id="257" r:id="rId9"/>
    <p:sldId id="263" r:id="rId10"/>
    <p:sldId id="259" r:id="rId11"/>
    <p:sldId id="258" r:id="rId12"/>
    <p:sldId id="262" r:id="rId13"/>
    <p:sldId id="264" r:id="rId14"/>
    <p:sldId id="281" r:id="rId15"/>
    <p:sldId id="265" r:id="rId16"/>
    <p:sldId id="266" r:id="rId17"/>
    <p:sldId id="283" r:id="rId18"/>
    <p:sldId id="285" r:id="rId19"/>
    <p:sldId id="267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67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4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1F67-DF72-457F-878A-E1C4A47C3C2C}" type="datetimeFigureOut">
              <a:rPr lang="en-US" smtClean="0"/>
              <a:pPr/>
              <a:t>5/8/2024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DABC-22E3-4F36-890F-B7169ED47CB3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8110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1F67-DF72-457F-878A-E1C4A47C3C2C}" type="datetimeFigureOut">
              <a:rPr lang="en-US" smtClean="0"/>
              <a:pPr/>
              <a:t>5/8/2024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DABC-22E3-4F36-890F-B7169ED47CB3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485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1F67-DF72-457F-878A-E1C4A47C3C2C}" type="datetimeFigureOut">
              <a:rPr lang="en-US" smtClean="0"/>
              <a:pPr/>
              <a:t>5/8/2024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DABC-22E3-4F36-890F-B7169ED47CB3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8369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1F67-DF72-457F-878A-E1C4A47C3C2C}" type="datetimeFigureOut">
              <a:rPr lang="en-US" smtClean="0"/>
              <a:pPr/>
              <a:t>5/8/2024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DABC-22E3-4F36-890F-B7169ED47CB3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926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1F67-DF72-457F-878A-E1C4A47C3C2C}" type="datetimeFigureOut">
              <a:rPr lang="en-US" smtClean="0"/>
              <a:pPr/>
              <a:t>5/8/2024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DABC-22E3-4F36-890F-B7169ED47CB3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9411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1F67-DF72-457F-878A-E1C4A47C3C2C}" type="datetimeFigureOut">
              <a:rPr lang="en-US" smtClean="0"/>
              <a:pPr/>
              <a:t>5/8/2024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DABC-22E3-4F36-890F-B7169ED47CB3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6744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1F67-DF72-457F-878A-E1C4A47C3C2C}" type="datetimeFigureOut">
              <a:rPr lang="en-US" smtClean="0"/>
              <a:pPr/>
              <a:t>5/8/2024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DABC-22E3-4F36-890F-B7169ED47CB3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6867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1F67-DF72-457F-878A-E1C4A47C3C2C}" type="datetimeFigureOut">
              <a:rPr lang="en-US" smtClean="0"/>
              <a:pPr/>
              <a:t>5/8/2024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DABC-22E3-4F36-890F-B7169ED47CB3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117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1F67-DF72-457F-878A-E1C4A47C3C2C}" type="datetimeFigureOut">
              <a:rPr lang="en-US" smtClean="0"/>
              <a:pPr/>
              <a:t>5/8/2024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DABC-22E3-4F36-890F-B7169ED47CB3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778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1F67-DF72-457F-878A-E1C4A47C3C2C}" type="datetimeFigureOut">
              <a:rPr lang="en-US" smtClean="0"/>
              <a:pPr/>
              <a:t>5/8/2024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DABC-22E3-4F36-890F-B7169ED47CB3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5877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D1F67-DF72-457F-878A-E1C4A47C3C2C}" type="datetimeFigureOut">
              <a:rPr lang="en-US" smtClean="0"/>
              <a:pPr/>
              <a:t>5/8/2024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DABC-22E3-4F36-890F-B7169ED47CB3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3840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D1F67-DF72-457F-878A-E1C4A47C3C2C}" type="datetimeFigureOut">
              <a:rPr lang="en-US" smtClean="0"/>
              <a:pPr/>
              <a:t>5/8/2024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8DABC-22E3-4F36-890F-B7169ED47CB3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31507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GFRC FACADES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653136"/>
            <a:ext cx="6858000" cy="604664"/>
          </a:xfrm>
        </p:spPr>
        <p:txBody>
          <a:bodyPr/>
          <a:lstStyle/>
          <a:p>
            <a:r>
              <a:rPr lang="en-IN" dirty="0" smtClean="0"/>
              <a:t>THE CORNICE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PROFILE OF A ELEMENT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IN" sz="2000" b="1" dirty="0" smtClean="0"/>
              <a:t>AS PER CAD DETAIL PROVIDED . THE FIRST STAGE INTO PROCESS OF MANUFACTURING A MOLD</a:t>
            </a:r>
            <a:endParaRPr lang="en-IN" sz="2000" b="1" dirty="0"/>
          </a:p>
        </p:txBody>
      </p:sp>
      <p:pic>
        <p:nvPicPr>
          <p:cNvPr id="4098" name="Picture 2" descr="D:\h drive backup\AAA GRC PROJECTS\20. THE WORKSHOP\THE WORKSHOP.001\factory\factory\DSC0854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628650" y="2543969"/>
            <a:ext cx="3886200" cy="2914650"/>
          </a:xfrm>
          <a:prstGeom prst="rect">
            <a:avLst/>
          </a:prstGeom>
          <a:noFill/>
        </p:spPr>
      </p:pic>
      <p:pic>
        <p:nvPicPr>
          <p:cNvPr id="4099" name="Picture 3" descr="D:\h drive backup\AAA GRC PROJECTS\20. THE WORKSHOP\THE WORKSHOP.001\factory\factory\DSC0853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629150" y="2543969"/>
            <a:ext cx="3886200" cy="291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dirty="0" smtClean="0">
                <a:solidFill>
                  <a:srgbClr val="FF0000"/>
                </a:solidFill>
              </a:rPr>
              <a:t>CORNICE</a:t>
            </a:r>
            <a:r>
              <a:rPr lang="en-IN" b="1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IN" sz="3200" b="1" dirty="0" smtClean="0"/>
              <a:t>is generally any horizontal decorative moulding that crowns a building — generally a cornice does demarcate a floor for instance, or the cornice around the top edge of a exterior or interior wall. </a:t>
            </a:r>
          </a:p>
          <a:p>
            <a:pPr lvl="0"/>
            <a:r>
              <a:rPr lang="en-IN" sz="3200" b="1" dirty="0" smtClean="0"/>
              <a:t>The important function of the projecting cornice in a building is to throw rainwater free of the building’s walls. In residential building practice and a cornice has a decorative aspect to it as well.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/>
              <a:t>THE PATTERN CUTTING </a:t>
            </a:r>
            <a:r>
              <a:rPr lang="en-US" dirty="0" smtClean="0"/>
              <a:t>–</a:t>
            </a:r>
            <a:br>
              <a:rPr lang="en-US" dirty="0" smtClean="0"/>
            </a:br>
            <a:r>
              <a:rPr lang="en-US" sz="2400" dirty="0" smtClean="0"/>
              <a:t>THE FIRST STEP TO MOLD MAKING</a:t>
            </a:r>
            <a:endParaRPr lang="en-US" sz="24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43969"/>
            <a:ext cx="3886200" cy="2914650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543969"/>
            <a:ext cx="3886200" cy="2914650"/>
          </a:xfrm>
        </p:spPr>
      </p:pic>
    </p:spTree>
    <p:extLst>
      <p:ext uri="{BB962C8B-B14F-4D97-AF65-F5344CB8AC3E}">
        <p14:creationId xmlns:p14="http://schemas.microsoft.com/office/powerpoint/2010/main" val="376420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VARIOUS PATTERN PROFILE CUTTING FRAMES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86523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PATTERN MADE IN POP</a:t>
            </a:r>
            <a:r>
              <a:rPr lang="en-US" dirty="0"/>
              <a:t/>
            </a:r>
            <a:br>
              <a:rPr lang="en-US" dirty="0"/>
            </a:br>
            <a:r>
              <a:rPr lang="en-US" sz="1800" dirty="0" smtClean="0"/>
              <a:t>A PROCESS WITH GREAT EFFORT &amp; LABOUR</a:t>
            </a:r>
            <a:endParaRPr lang="en-US" sz="1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43969"/>
            <a:ext cx="3886200" cy="29146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543969"/>
            <a:ext cx="3886200" cy="2914650"/>
          </a:xfrm>
        </p:spPr>
      </p:pic>
    </p:spTree>
    <p:extLst>
      <p:ext uri="{BB962C8B-B14F-4D97-AF65-F5344CB8AC3E}">
        <p14:creationId xmlns:p14="http://schemas.microsoft.com/office/powerpoint/2010/main" val="121822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680138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/>
              <a:t>PROCESS OF RUNNING OVER THE METAL PATTERN OVER THE POP TILL A SMOOTH DESIRED FINISH IS ACHIEVED, IS REPEATED MANY TIMES  TO ACHIEVE THE DESIRED SHARPNESS AND FINISH . </a:t>
            </a:r>
            <a:r>
              <a:rPr lang="en-US" sz="2400" b="1" dirty="0" smtClean="0">
                <a:solidFill>
                  <a:srgbClr val="FF0000"/>
                </a:solidFill>
              </a:rPr>
              <a:t>THIS IS THE EFFORT &amp; LABOUR INVOLVED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43969"/>
            <a:ext cx="3886200" cy="29146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543969"/>
            <a:ext cx="3886200" cy="2914650"/>
          </a:xfrm>
        </p:spPr>
      </p:pic>
    </p:spTree>
    <p:extLst>
      <p:ext uri="{BB962C8B-B14F-4D97-AF65-F5344CB8AC3E}">
        <p14:creationId xmlns:p14="http://schemas.microsoft.com/office/powerpoint/2010/main" val="421531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POP PATTERN </a:t>
            </a:r>
            <a:br>
              <a:rPr lang="en-IN" b="1" dirty="0" smtClean="0"/>
            </a:br>
            <a:r>
              <a:rPr lang="en-IN" sz="2200" b="1" dirty="0" smtClean="0"/>
              <a:t>OF A CORNICE PROFILE</a:t>
            </a:r>
            <a:endParaRPr lang="en-IN" sz="2200" b="1" dirty="0"/>
          </a:p>
        </p:txBody>
      </p:sp>
      <p:pic>
        <p:nvPicPr>
          <p:cNvPr id="1026" name="Picture 2" descr="D:\h drive backup\AAA GRC PROJECTS\20. THE WORKSHOP\THE WORKSHOP.001\factory\factory\IMG_0000077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70449" y="1825625"/>
            <a:ext cx="5803102" cy="435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POP PATTERN </a:t>
            </a:r>
            <a:br>
              <a:rPr lang="en-IN" b="1" dirty="0" smtClean="0"/>
            </a:br>
            <a:r>
              <a:rPr lang="en-IN" b="1" dirty="0" smtClean="0"/>
              <a:t>OF A CORNICE PROFILE</a:t>
            </a:r>
            <a:endParaRPr lang="en-IN" dirty="0"/>
          </a:p>
        </p:txBody>
      </p:sp>
      <p:pic>
        <p:nvPicPr>
          <p:cNvPr id="7170" name="Picture 2" descr="D:\h drive backup\AAA GRC PROJECTS\20. THE WORKSHOP\THE WORKSHOP.001\factory\factory.11\cor\DSC03493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70449" y="1825625"/>
            <a:ext cx="5803102" cy="435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POP PATTERN </a:t>
            </a:r>
            <a:br>
              <a:rPr lang="en-IN" b="1" dirty="0" smtClean="0"/>
            </a:br>
            <a:r>
              <a:rPr lang="en-IN" b="1" dirty="0" smtClean="0"/>
              <a:t>OF A CORNICE PROFILE</a:t>
            </a:r>
            <a:endParaRPr lang="en-IN" dirty="0"/>
          </a:p>
        </p:txBody>
      </p:sp>
      <p:pic>
        <p:nvPicPr>
          <p:cNvPr id="3074" name="Picture 2" descr="D:\h drive backup\AAA GRC PROJECTS\20. THE WORKSHOP\THE WORKSHOP.001\factory\factory\DSC0862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939998" y="1825625"/>
            <a:ext cx="3263503" cy="4351338"/>
          </a:xfrm>
          <a:prstGeom prst="rect">
            <a:avLst/>
          </a:prstGeom>
          <a:noFill/>
        </p:spPr>
      </p:pic>
      <p:pic>
        <p:nvPicPr>
          <p:cNvPr id="3075" name="Picture 3" descr="D:\h drive backup\AAA GRC PROJECTS\20. THE WORKSHOP\THE WORKSHOP.001\factory\factory\DSC0863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940498" y="1825625"/>
            <a:ext cx="3263503" cy="435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RUBBER MOLD</a:t>
            </a:r>
            <a:br>
              <a:rPr lang="en-IN" b="1" dirty="0" smtClean="0"/>
            </a:br>
            <a:r>
              <a:rPr lang="en-IN" sz="3100" b="1" dirty="0" smtClean="0"/>
              <a:t>OF A DECORATIVE CORNICE</a:t>
            </a:r>
            <a:endParaRPr lang="en-IN" sz="3100" b="1" dirty="0"/>
          </a:p>
        </p:txBody>
      </p:sp>
      <p:pic>
        <p:nvPicPr>
          <p:cNvPr id="2050" name="Picture 2" descr="D:\h drive backup\AAA GRC PROJECTS\20. THE WORKSHOP\THE WORKSHOP.001\factory\factory\IMG_000006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70449" y="1825625"/>
            <a:ext cx="5803102" cy="435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THE GRC ELEMENT &amp; ITS MOLD</a:t>
            </a:r>
            <a:endParaRPr lang="en-IN" b="1" dirty="0"/>
          </a:p>
        </p:txBody>
      </p:sp>
      <p:pic>
        <p:nvPicPr>
          <p:cNvPr id="6146" name="Picture 2" descr="D:\h drive backup\AAA GRC PROJECTS\20. THE WORKSHOP\THE WORKSHOP.001\factory\factory.11\cor\DSC03189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70449" y="1825625"/>
            <a:ext cx="5803102" cy="435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FACE RUBBER MOLD &amp; ITS BACK MOLD IN FRP</a:t>
            </a:r>
            <a:endParaRPr lang="en-IN" b="1" dirty="0"/>
          </a:p>
        </p:txBody>
      </p:sp>
      <p:pic>
        <p:nvPicPr>
          <p:cNvPr id="8194" name="Picture 2" descr="D:\h drive backup\AAA GRC PROJECTS\20. THE WORKSHOP\THE WORKSHOP.001\factory\factory.11\cor\DSC0349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97230" y="2596443"/>
            <a:ext cx="3749040" cy="2809702"/>
          </a:xfrm>
          <a:prstGeom prst="rect">
            <a:avLst/>
          </a:prstGeom>
          <a:noFill/>
        </p:spPr>
      </p:pic>
      <p:pic>
        <p:nvPicPr>
          <p:cNvPr id="8195" name="Picture 3" descr="D:\h drive backup\AAA GRC PROJECTS\20. THE WORKSHOP\THE WORKSHOP.001\factory\factory.11\cor\DSC03506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97730" y="2596443"/>
            <a:ext cx="3749040" cy="2809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AS DESIRED BASED ON THE CAD DETAILS CORNER PROFILE  - THE ELEMENTS ARE CUT TO SIZE AND FINISHED</a:t>
            </a:r>
            <a:endParaRPr lang="en-US" sz="2800" b="1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2083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14348" y="214290"/>
            <a:ext cx="7915276" cy="1643074"/>
          </a:xfrm>
        </p:spPr>
        <p:txBody>
          <a:bodyPr>
            <a:normAutofit fontScale="90000"/>
          </a:bodyPr>
          <a:lstStyle/>
          <a:p>
            <a:r>
              <a:rPr lang="en-IN" b="1" dirty="0" smtClean="0">
                <a:solidFill>
                  <a:srgbClr val="FF0000"/>
                </a:solidFill>
              </a:rPr>
              <a:t>MOLD MAKING IN PROCESS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IN" sz="1800" b="1" dirty="0" smtClean="0"/>
              <a:t>ONE CAN CLEARLY SEE THE VERTICAL STONE PANEL , THEN THE THIN POP PATTERN IN WHITE, THEN THE RED RUBBER FACE MOLD &amp; THEN THE FRP BACK MOLD ALONG WITH THE FABRICATION WORK TO GIVE THE ENTIRE MOLD A LEVEL &amp; STABILITY TO RETAIN THE GIVEN SHAPE DURING CASTING OF GRC.</a:t>
            </a:r>
            <a:endParaRPr lang="en-IN" sz="1800" b="1" dirty="0"/>
          </a:p>
        </p:txBody>
      </p:sp>
      <p:pic>
        <p:nvPicPr>
          <p:cNvPr id="9218" name="Picture 2" descr="D:\h drive backup\AAA GRC PROJECTS\20. THE WORKSHOP\THE WORKSHOP.001\factory\factory.11\cor\DSC03528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70449" y="1825625"/>
            <a:ext cx="5803102" cy="435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104074"/>
          </a:xfrm>
        </p:spPr>
        <p:txBody>
          <a:bodyPr>
            <a:normAutofit/>
          </a:bodyPr>
          <a:lstStyle/>
          <a:p>
            <a:r>
              <a:rPr lang="en-IN" sz="3100" b="1" dirty="0" smtClean="0">
                <a:solidFill>
                  <a:srgbClr val="00B050"/>
                </a:solidFill>
              </a:rPr>
              <a:t>THE DECORATIVE RUBBER  MOLD</a:t>
            </a:r>
            <a:r>
              <a:rPr lang="en-IN" sz="3100" dirty="0" smtClean="0"/>
              <a:t/>
            </a:r>
            <a:br>
              <a:rPr lang="en-IN" sz="3100" dirty="0" smtClean="0"/>
            </a:br>
            <a:r>
              <a:rPr lang="en-IN" sz="1600" b="1" dirty="0" smtClean="0"/>
              <a:t>TO ACHIEVE A FINISH AS DESIRED, ESPECIALLY TO ACHIEVE DETAILED DESIGN WORK, A RUBBER MOLD IS A MUST – IT ADDS TO COST </a:t>
            </a:r>
            <a:endParaRPr lang="en-IN" sz="1600" b="1" dirty="0"/>
          </a:p>
        </p:txBody>
      </p:sp>
      <p:pic>
        <p:nvPicPr>
          <p:cNvPr id="10242" name="Picture 2" descr="D:\h drive backup\AAA GRC PROJECTS\20. THE WORKSHOP\THE WORKSHOP.001\factory\factory.11\cor\DSC036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70449" y="1825625"/>
            <a:ext cx="5803102" cy="435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DECORATIVE CORNICE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SUCH DECORATIVE CORNICES SHOULD BE MADE IN A RUBBER MOLD ONLY, AS THE DETAILED FEATURES WITH THE DESIRED FINISH WILL BE ACHIEVED.</a:t>
            </a:r>
          </a:p>
          <a:p>
            <a:endParaRPr lang="en-US" dirty="0"/>
          </a:p>
          <a:p>
            <a:r>
              <a:rPr lang="en-US" dirty="0" smtClean="0"/>
              <a:t>EVERY RUBBER MOLD WILL ALWAYS HAVE A BACK MOLD FOR THE RUBBER TO BE STABLE AND IN POSITION.</a:t>
            </a:r>
          </a:p>
          <a:p>
            <a:endParaRPr lang="en-US" dirty="0"/>
          </a:p>
          <a:p>
            <a:r>
              <a:rPr lang="en-US" dirty="0" smtClean="0"/>
              <a:t>IT IS VERYIMPORTAIN TO NOTE THAT USING RUBBER MOLDS CIST IS AT LEAST 3 TIMES COSTLIER THEN FRP MOLDS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en-US"/>
          </a:p>
        </p:txBody>
      </p:sp>
      <p:pic>
        <p:nvPicPr>
          <p:cNvPr id="4" name="Picture 2" descr="C:\Users\Admin\Desktop\JAIPUR VILLA\IMG-20150714-WA0037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150" y="1825625"/>
            <a:ext cx="326350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30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CORNICE CORNER ELEMENT</a:t>
            </a:r>
            <a:endParaRPr lang="en-US" dirty="0"/>
          </a:p>
        </p:txBody>
      </p:sp>
      <p:pic>
        <p:nvPicPr>
          <p:cNvPr id="14338" name="Picture 2" descr="C:\Users\Admin\Desktop\JAIPUR VILLA\IMG-20150611-WA008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346882" y="1825625"/>
            <a:ext cx="2449735" cy="4351338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IN THE EXTERNAL &amp; INTERNAL  CORNERS WE DO TAKE CARE TO CREATE EXTRA / SPECIAL MOULDS SO THAT THERE IS PERFECTION &amp; SYMETRY  TO THE CORNICE.</a:t>
            </a:r>
          </a:p>
          <a:p>
            <a:r>
              <a:rPr lang="en-US" sz="2000" b="1" dirty="0" smtClean="0">
                <a:solidFill>
                  <a:srgbClr val="FF0000"/>
                </a:solidFill>
              </a:rPr>
              <a:t>NON OF THE MANUFACTURERS TAKE THAT EXTRA PAIN / COST TO CREATE THESE DETAILS.</a:t>
            </a:r>
          </a:p>
          <a:p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64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GRC CASTING IN A RUBBER MOLD</a:t>
            </a:r>
            <a:endParaRPr lang="en-IN" b="1" dirty="0"/>
          </a:p>
        </p:txBody>
      </p:sp>
      <p:pic>
        <p:nvPicPr>
          <p:cNvPr id="11266" name="Picture 2" descr="D:\h drive backup\AAA GRC PROJECTS\20. THE WORKSHOP\THE WORKSHOP.001\factory\factory.11\cor\DSC03709 (2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97230" y="2596443"/>
            <a:ext cx="3749040" cy="2809702"/>
          </a:xfrm>
          <a:prstGeom prst="rect">
            <a:avLst/>
          </a:prstGeom>
          <a:noFill/>
        </p:spPr>
      </p:pic>
      <p:pic>
        <p:nvPicPr>
          <p:cNvPr id="11267" name="Picture 3" descr="D:\h drive backup\AAA GRC PROJECTS\20. THE WORKSHOP\THE WORKSHOP.001\factory\factory.11\cor\DSC037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97730" y="2596443"/>
            <a:ext cx="3749040" cy="2809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RELEASING GRC ELEMENT FROM A RUBBER MOLD</a:t>
            </a:r>
            <a:endParaRPr lang="en-IN" b="1" dirty="0"/>
          </a:p>
        </p:txBody>
      </p:sp>
      <p:pic>
        <p:nvPicPr>
          <p:cNvPr id="13314" name="Picture 2" descr="D:\h drive backup\AAA GRC PROJECTS\20. THE WORKSHOP\THE WORKSHOP.001\factory\factory.11\cor\DSC05822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71108" y="1825625"/>
            <a:ext cx="5801784" cy="435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RELEASING GRC ELEMENT FROM A RUBBER MOLD</a:t>
            </a:r>
            <a:endParaRPr lang="en-IN" dirty="0"/>
          </a:p>
        </p:txBody>
      </p:sp>
      <p:pic>
        <p:nvPicPr>
          <p:cNvPr id="14338" name="Picture 2" descr="D:\h drive backup\AAA GRC PROJECTS\20. THE WORKSHOP\THE WORKSHOP.001\factory\factory.11\cor\DSC05828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71108" y="1825625"/>
            <a:ext cx="5801784" cy="435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THE DECORATIVE GRC CORNICE</a:t>
            </a:r>
            <a:endParaRPr lang="en-IN" b="1" dirty="0"/>
          </a:p>
        </p:txBody>
      </p:sp>
      <p:pic>
        <p:nvPicPr>
          <p:cNvPr id="15362" name="Picture 2" descr="D:\h drive backup\AAA GRC PROJECTS\20. THE WORKSHOP\THE WORKSHOP.001\factory\factory.11\cor\DSC05831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71108" y="1825625"/>
            <a:ext cx="5801784" cy="435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THE DECORATIVE GRC CORNICE</a:t>
            </a:r>
            <a:endParaRPr lang="en-IN" dirty="0"/>
          </a:p>
        </p:txBody>
      </p:sp>
      <p:pic>
        <p:nvPicPr>
          <p:cNvPr id="16386" name="Picture 2" descr="D:\h drive backup\AAA GRC PROJECTS\20. THE WORKSHOP\THE WORKSHOP.001\factory\factory.11\cor\DSC05841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71108" y="1825625"/>
            <a:ext cx="5801784" cy="435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THE DECORATIVE GRC CORNICE INSTALLED AT SITE</a:t>
            </a:r>
            <a:endParaRPr lang="en-IN" dirty="0"/>
          </a:p>
        </p:txBody>
      </p:sp>
      <p:pic>
        <p:nvPicPr>
          <p:cNvPr id="17410" name="Picture 2" descr="D:\h drive backup\AAA GRC PROJECTS\20. THE WORKSHOP\THE WORKSHOP.001\factory\factory.11\cor\GRC CORNICE AT KARJAT BUNGALOW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70449" y="1825625"/>
            <a:ext cx="5803102" cy="435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CREATING WONDERS WITH GFRC </a:t>
            </a:r>
            <a:endParaRPr lang="en-IN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GRC CORNICE</a:t>
            </a:r>
            <a:endParaRPr lang="en-US" dirty="0"/>
          </a:p>
        </p:txBody>
      </p:sp>
      <p:pic>
        <p:nvPicPr>
          <p:cNvPr id="18434" name="Picture 2" descr="D:\h drive backup\AAA GRC PROJECTS\20. THE WORKSHOP\THE WORKSHOP.001\factory\PATTERNS &amp; MOLDS\IMG_000021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28193" y="2505075"/>
            <a:ext cx="2072826" cy="3684588"/>
          </a:xfrm>
          <a:prstGeom prst="rect">
            <a:avLst/>
          </a:prstGeom>
          <a:noFill/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FRP MOLD</a:t>
            </a:r>
            <a:endParaRPr lang="en-US" dirty="0"/>
          </a:p>
        </p:txBody>
      </p:sp>
      <p:pic>
        <p:nvPicPr>
          <p:cNvPr id="18435" name="Picture 3" descr="D:\h drive backup\AAA GRC PROJECTS\20. THE WORKSHOP\THE WORKSHOP.001\factory\PATTERNS &amp; MOLDS\IMG_20140212_10390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536631" y="2505075"/>
            <a:ext cx="2072826" cy="3684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CREATING WONDERS WITH GFRC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GRC CORNICE</a:t>
            </a:r>
            <a:endParaRPr lang="en-US" dirty="0"/>
          </a:p>
        </p:txBody>
      </p:sp>
      <p:pic>
        <p:nvPicPr>
          <p:cNvPr id="19458" name="Picture 2" descr="D:\h drive backup\AAA GRC PROJECTS\20. THE WORKSHOP\THE WORKSHOP.001\factory\PATTERNS &amp; MOLDS\IMG-20131211-WA00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1182886" y="2505075"/>
            <a:ext cx="2763441" cy="3684588"/>
          </a:xfrm>
          <a:prstGeom prst="rect">
            <a:avLst/>
          </a:prstGeom>
          <a:noFill/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CORNER OF A CORNICE</a:t>
            </a:r>
            <a:endParaRPr lang="en-US" dirty="0"/>
          </a:p>
        </p:txBody>
      </p:sp>
      <p:pic>
        <p:nvPicPr>
          <p:cNvPr id="19459" name="Picture 3" descr="D:\h drive backup\AAA GRC PROJECTS\20. THE WORKSHOP\THE WORKSHOP.001\factory\PATTERNS &amp; MOLDS\DSC0881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 bwMode="auto">
          <a:xfrm>
            <a:off x="5191323" y="2505075"/>
            <a:ext cx="2763441" cy="3684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GFRC FACADES – MUMBAI 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SRIHARI NILKAR</a:t>
            </a:r>
          </a:p>
          <a:p>
            <a:endParaRPr lang="en-US" dirty="0"/>
          </a:p>
          <a:p>
            <a:r>
              <a:rPr lang="en-US" dirty="0" smtClean="0"/>
              <a:t>9867569395</a:t>
            </a:r>
          </a:p>
          <a:p>
            <a:endParaRPr lang="en-US" dirty="0"/>
          </a:p>
          <a:p>
            <a:r>
              <a:rPr lang="en-US" dirty="0" smtClean="0"/>
              <a:t>nilkarsrihari@gmail.com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1845</TotalTime>
  <Words>481</Words>
  <Application>Microsoft Office PowerPoint</Application>
  <PresentationFormat>On-screen Show (4:3)</PresentationFormat>
  <Paragraphs>46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GFRC FACADES</vt:lpstr>
      <vt:lpstr>PROFILE OF A ELEMENT AS PER CAD DETAIL PROVIDED . THE FIRST STAGE INTO PROCESS OF MANUFACTURING A MOLD</vt:lpstr>
      <vt:lpstr>CORNICE </vt:lpstr>
      <vt:lpstr>THE PATTERN CUTTING – THE FIRST STEP TO MOLD MAKING</vt:lpstr>
      <vt:lpstr>THE VARIOUS PATTERN PROFILE CUTTING FRAMES</vt:lpstr>
      <vt:lpstr>PATTERN MADE IN POP A PROCESS WITH GREAT EFFORT &amp; LABOUR</vt:lpstr>
      <vt:lpstr>PROCESS OF RUNNING OVER THE METAL PATTERN OVER THE POP TILL A SMOOTH DESIRED FINISH IS ACHIEVED, IS REPEATED MANY TIMES  TO ACHIEVE THE DESIRED SHARPNESS AND FINISH . THIS IS THE EFFORT &amp; LABOUR INVOLVED</vt:lpstr>
      <vt:lpstr>POP PATTERN  OF A CORNICE PROFILE</vt:lpstr>
      <vt:lpstr>POP PATTERN  OF A CORNICE PROFILE</vt:lpstr>
      <vt:lpstr>POP PATTERN  OF A CORNICE PROFILE</vt:lpstr>
      <vt:lpstr>RUBBER MOLD OF A DECORATIVE CORNICE</vt:lpstr>
      <vt:lpstr>THE GRC ELEMENT &amp; ITS MOLD</vt:lpstr>
      <vt:lpstr>FACE RUBBER MOLD &amp; ITS BACK MOLD IN FRP</vt:lpstr>
      <vt:lpstr>AS DESIRED BASED ON THE CAD DETAILS CORNER PROFILE  - THE ELEMENTS ARE CUT TO SIZE AND FINISHED</vt:lpstr>
      <vt:lpstr>MOLD MAKING IN PROCESS ONE CAN CLEARLY SEE THE VERTICAL STONE PANEL , THEN THE THIN POP PATTERN IN WHITE, THEN THE RED RUBBER FACE MOLD &amp; THEN THE FRP BACK MOLD ALONG WITH THE FABRICATION WORK TO GIVE THE ENTIRE MOLD A LEVEL &amp; STABILITY TO RETAIN THE GIVEN SHAPE DURING CASTING OF GRC.</vt:lpstr>
      <vt:lpstr>THE DECORATIVE RUBBER  MOLD TO ACHIEVE A FINISH AS DESIRED, ESPECIALLY TO ACHIEVE DETAILED DESIGN WORK, A RUBBER MOLD IS A MUST – IT ADDS TO COST </vt:lpstr>
      <vt:lpstr>DECORATIVE CORNICE</vt:lpstr>
      <vt:lpstr>CORNICE CORNER ELEMENT</vt:lpstr>
      <vt:lpstr>GRC CASTING IN A RUBBER MOLD</vt:lpstr>
      <vt:lpstr>RELEASING GRC ELEMENT FROM A RUBBER MOLD</vt:lpstr>
      <vt:lpstr>RELEASING GRC ELEMENT FROM A RUBBER MOLD</vt:lpstr>
      <vt:lpstr>THE DECORATIVE GRC CORNICE</vt:lpstr>
      <vt:lpstr>THE DECORATIVE GRC CORNICE</vt:lpstr>
      <vt:lpstr>THE DECORATIVE GRC CORNICE INSTALLED AT SITE</vt:lpstr>
      <vt:lpstr>CREATING WONDERS WITH GFRC </vt:lpstr>
      <vt:lpstr>CREATING WONDERS WITH GFRC </vt:lpstr>
      <vt:lpstr>GFRC FACADES – MUMBAI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CORNICE</dc:title>
  <dc:creator>abc</dc:creator>
  <cp:lastModifiedBy>pc</cp:lastModifiedBy>
  <cp:revision>36</cp:revision>
  <dcterms:created xsi:type="dcterms:W3CDTF">2014-03-16T03:41:34Z</dcterms:created>
  <dcterms:modified xsi:type="dcterms:W3CDTF">2024-05-08T07:55:42Z</dcterms:modified>
</cp:coreProperties>
</file>